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1" r:id="rId4"/>
  </p:sldMasterIdLst>
  <p:notesMasterIdLst>
    <p:notesMasterId r:id="rId16"/>
  </p:notesMasterIdLst>
  <p:handoutMasterIdLst>
    <p:handoutMasterId r:id="rId17"/>
  </p:handoutMasterIdLst>
  <p:sldIdLst>
    <p:sldId id="611" r:id="rId5"/>
    <p:sldId id="654" r:id="rId6"/>
    <p:sldId id="669" r:id="rId7"/>
    <p:sldId id="670" r:id="rId8"/>
    <p:sldId id="672" r:id="rId9"/>
    <p:sldId id="671" r:id="rId10"/>
    <p:sldId id="673" r:id="rId11"/>
    <p:sldId id="674" r:id="rId12"/>
    <p:sldId id="676" r:id="rId13"/>
    <p:sldId id="675" r:id="rId14"/>
    <p:sldId id="641" r:id="rId15"/>
  </p:sldIdLst>
  <p:sldSz cx="9144000" cy="6858000" type="screen4x3"/>
  <p:notesSz cx="9989820" cy="1437449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0000"/>
    <a:srgbClr val="FF3333"/>
    <a:srgbClr val="FF3300"/>
    <a:srgbClr val="FF9933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3" autoAdjust="0"/>
    <p:restoredTop sz="99852" autoAdjust="0"/>
  </p:normalViewPr>
  <p:slideViewPr>
    <p:cSldViewPr snapToObjects="1">
      <p:cViewPr varScale="1">
        <p:scale>
          <a:sx n="99" d="100"/>
          <a:sy n="99" d="100"/>
        </p:scale>
        <p:origin x="-360" y="-96"/>
      </p:cViewPr>
      <p:guideLst>
        <p:guide orient="horz" pos="2102"/>
        <p:guide pos="285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5" d="100"/>
        <a:sy n="35" d="100"/>
      </p:scale>
      <p:origin x="0" y="0"/>
    </p:cViewPr>
  </p:sorterViewPr>
  <p:notesViewPr>
    <p:cSldViewPr snapToObjects="1">
      <p:cViewPr varScale="1">
        <p:scale>
          <a:sx n="80" d="100"/>
          <a:sy n="80" d="100"/>
        </p:scale>
        <p:origin x="-2106" y="-102"/>
      </p:cViewPr>
      <p:guideLst>
        <p:guide orient="horz" pos="3307"/>
        <p:guide orient="horz" pos="4406"/>
        <p:guide pos="2076"/>
        <p:guide pos="311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57850" y="0"/>
            <a:ext cx="4330700" cy="719138"/>
          </a:xfrm>
          <a:prstGeom prst="rect">
            <a:avLst/>
          </a:prstGeom>
        </p:spPr>
        <p:txBody>
          <a:bodyPr vert="horz" lIns="133189" tIns="66593" rIns="133189" bIns="6659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700">
                <a:latin typeface="+mn-lt"/>
                <a:ea typeface="+mn-ea"/>
              </a:defRPr>
            </a:lvl1pPr>
          </a:lstStyle>
          <a:p>
            <a:pPr>
              <a:defRPr/>
            </a:pPr>
            <a:fld id="{FF19519E-5FC0-48B5-A3F0-8E98EA9C90F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3652500"/>
            <a:ext cx="4330700" cy="720725"/>
          </a:xfrm>
          <a:prstGeom prst="rect">
            <a:avLst/>
          </a:prstGeom>
        </p:spPr>
        <p:txBody>
          <a:bodyPr vert="horz" lIns="133189" tIns="66593" rIns="133189" bIns="6659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7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57850" y="13652500"/>
            <a:ext cx="4330700" cy="720725"/>
          </a:xfrm>
          <a:prstGeom prst="rect">
            <a:avLst/>
          </a:prstGeom>
        </p:spPr>
        <p:txBody>
          <a:bodyPr vert="horz" wrap="square" lIns="133189" tIns="66593" rIns="133189" bIns="66593" numCol="1" anchor="b" anchorCtr="0" compatLnSpc="1"/>
          <a:lstStyle>
            <a:lvl1pPr algn="r" eaLnBrk="1" hangingPunct="1">
              <a:defRPr sz="1700" smtClean="0"/>
            </a:lvl1pPr>
          </a:lstStyle>
          <a:p>
            <a:pPr>
              <a:defRPr/>
            </a:pPr>
            <a:fld id="{C07D4C7B-DEA1-4DD1-A5A5-301448322D9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0700" cy="719138"/>
          </a:xfrm>
          <a:prstGeom prst="rect">
            <a:avLst/>
          </a:prstGeom>
        </p:spPr>
        <p:txBody>
          <a:bodyPr vert="horz" lIns="133189" tIns="66593" rIns="133189" bIns="6659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7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57850" y="0"/>
            <a:ext cx="4330700" cy="719138"/>
          </a:xfrm>
          <a:prstGeom prst="rect">
            <a:avLst/>
          </a:prstGeom>
        </p:spPr>
        <p:txBody>
          <a:bodyPr vert="horz" lIns="133189" tIns="66593" rIns="133189" bIns="6659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700">
                <a:latin typeface="+mn-lt"/>
                <a:ea typeface="+mn-ea"/>
              </a:defRPr>
            </a:lvl1pPr>
          </a:lstStyle>
          <a:p>
            <a:pPr>
              <a:defRPr/>
            </a:pPr>
            <a:fld id="{61CA2BE7-D290-4606-BC24-E8AC5C8DEDED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01763" y="1077913"/>
            <a:ext cx="7186612" cy="5389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3189" tIns="66593" rIns="133189" bIns="66593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8538" y="6829425"/>
            <a:ext cx="7993062" cy="6467475"/>
          </a:xfrm>
          <a:prstGeom prst="rect">
            <a:avLst/>
          </a:prstGeom>
        </p:spPr>
        <p:txBody>
          <a:bodyPr vert="horz" lIns="133189" tIns="66593" rIns="133189" bIns="66593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3652500"/>
            <a:ext cx="4330700" cy="720725"/>
          </a:xfrm>
          <a:prstGeom prst="rect">
            <a:avLst/>
          </a:prstGeom>
        </p:spPr>
        <p:txBody>
          <a:bodyPr vert="horz" lIns="133189" tIns="66593" rIns="133189" bIns="6659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7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57850" y="13652500"/>
            <a:ext cx="4330700" cy="720725"/>
          </a:xfrm>
          <a:prstGeom prst="rect">
            <a:avLst/>
          </a:prstGeom>
        </p:spPr>
        <p:txBody>
          <a:bodyPr vert="horz" wrap="square" lIns="133189" tIns="66593" rIns="133189" bIns="66593" numCol="1" anchor="b" anchorCtr="0" compatLnSpc="1"/>
          <a:lstStyle>
            <a:lvl1pPr algn="r" eaLnBrk="1" hangingPunct="1">
              <a:defRPr sz="1700" smtClean="0"/>
            </a:lvl1pPr>
          </a:lstStyle>
          <a:p>
            <a:pPr>
              <a:defRPr/>
            </a:pPr>
            <a:fld id="{77B33A0F-B9E0-4323-BA3F-B6B4154C62A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E503E-B254-4E24-B72B-3A3CB6BA2A5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1095A-8C33-4F82-968D-9F12AAB1F0D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2DD21-AC86-48D7-8410-B1EBA38DF74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45AA2-BA24-469D-B0D0-75459D03E4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734B5-C815-45A2-8DDF-17F4F4C6950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B6C98-20F9-4305-96DB-7D1D5255043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64"/>
            <a:ext cx="9144000" cy="6358128"/>
          </a:xfrm>
          <a:prstGeom prst="rect">
            <a:avLst/>
          </a:prstGeom>
        </p:spPr>
      </p:pic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977112" y="4764892"/>
            <a:ext cx="7060696" cy="46721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/>
          </p:nvPr>
        </p:nvSpPr>
        <p:spPr>
          <a:xfrm>
            <a:off x="977111" y="2941200"/>
            <a:ext cx="7060697" cy="144360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lstStyle>
            <a:lvl1pPr algn="ctr">
              <a:defRPr sz="3200" b="1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53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10000" y="493200"/>
            <a:ext cx="7524000" cy="7596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810000" y="1375200"/>
            <a:ext cx="7524000" cy="42840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400"/>
            </a:lvl1pPr>
            <a:lvl2pPr marL="575945" indent="-230505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30000"/>
              </a:lnSpc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ea"/>
                <a:ea typeface="+mn-ea"/>
              </a:defRPr>
            </a:lvl3pPr>
            <a:lvl4pPr marL="1600200" indent="-228600">
              <a:lnSpc>
                <a:spcPct val="130000"/>
              </a:lnSpc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ea"/>
                <a:ea typeface="+mn-ea"/>
              </a:defRPr>
            </a:lvl4pPr>
            <a:lvl5pPr marL="2057400" indent="-228600">
              <a:lnSpc>
                <a:spcPct val="130000"/>
              </a:lnSpc>
              <a:buFont typeface="Arial" panose="020B0604020202020204" pitchFamily="34" charset="0"/>
              <a:buChar char="•"/>
              <a:defRPr sz="1800">
                <a:solidFill>
                  <a:schemeClr val="accent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3387600" y="2782800"/>
            <a:ext cx="5180400" cy="684000"/>
          </a:xfrm>
        </p:spPr>
        <p:txBody>
          <a:bodyPr anchor="t" anchorCtr="0">
            <a:normAutofit/>
          </a:bodyPr>
          <a:lstStyle>
            <a:lvl1pPr algn="ctr"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3469824" y="3394075"/>
            <a:ext cx="5096660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SO_CT2"/>
          <p:cNvSpPr>
            <a:spLocks noGrp="1"/>
          </p:cNvSpPr>
          <p:nvPr>
            <p:ph type="subTitle" idx="1"/>
          </p:nvPr>
        </p:nvSpPr>
        <p:spPr>
          <a:xfrm>
            <a:off x="3387600" y="3470400"/>
            <a:ext cx="4644000" cy="396000"/>
          </a:xfrm>
          <a:prstGeom prst="rect">
            <a:avLst/>
          </a:prstGeom>
          <a:noFill/>
          <a:effectLst/>
        </p:spPr>
        <p:txBody>
          <a:bodyPr lIns="90000" tIns="46800" bIns="46800"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65200" y="579600"/>
            <a:ext cx="8010000" cy="699594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565200" y="1432800"/>
            <a:ext cx="3888000" cy="4712400"/>
          </a:xfrm>
        </p:spPr>
        <p:txBody>
          <a:bodyPr>
            <a:normAutofit/>
          </a:bodyPr>
          <a:lstStyle>
            <a:lvl1pPr algn="l">
              <a:defRPr sz="2400"/>
            </a:lvl1pPr>
            <a:lvl2pPr algn="l">
              <a:defRPr sz="20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690800" y="1432800"/>
            <a:ext cx="3888000" cy="4712400"/>
          </a:xfrm>
        </p:spPr>
        <p:txBody>
          <a:bodyPr>
            <a:normAutofit/>
          </a:bodyPr>
          <a:lstStyle>
            <a:lvl1pPr algn="l">
              <a:defRPr sz="2400"/>
            </a:lvl1pPr>
            <a:lvl2pPr algn="l">
              <a:defRPr sz="20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65200" y="579600"/>
            <a:ext cx="8010000" cy="698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6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6" y="2200274"/>
            <a:ext cx="3868340" cy="368458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4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4" y="2200274"/>
            <a:ext cx="3887391" cy="368458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3985975"/>
            <a:ext cx="9144000" cy="1142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6000" rtlCol="0" anchor="ctr">
            <a:normAutofit/>
          </a:bodyPr>
          <a:lstStyle/>
          <a:p>
            <a:pPr lvl="0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形标注 3"/>
          <p:cNvSpPr/>
          <p:nvPr>
            <p:custDataLst>
              <p:tags r:id="rId3"/>
            </p:custDataLst>
          </p:nvPr>
        </p:nvSpPr>
        <p:spPr>
          <a:xfrm rot="437392">
            <a:off x="4386407" y="1468995"/>
            <a:ext cx="2230099" cy="2038373"/>
          </a:xfrm>
          <a:prstGeom prst="wedgeEllipseCallout">
            <a:avLst>
              <a:gd name="adj1" fmla="val -35369"/>
              <a:gd name="adj2" fmla="val 5144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76" y="2855662"/>
            <a:ext cx="1399218" cy="2260625"/>
          </a:xfrm>
          <a:prstGeom prst="rect">
            <a:avLst/>
          </a:prstGeom>
        </p:spPr>
      </p:pic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4433104" y="1909823"/>
            <a:ext cx="2141316" cy="1088019"/>
          </a:xfrm>
        </p:spPr>
        <p:txBody>
          <a:bodyPr anchor="ctr" anchorCtr="0">
            <a:normAutofit/>
          </a:bodyPr>
          <a:lstStyle>
            <a:lvl1pPr algn="ctr">
              <a:defRPr sz="3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039200" y="1494000"/>
            <a:ext cx="4932000" cy="5076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pic" idx="1"/>
          </p:nvPr>
        </p:nvSpPr>
        <p:spPr>
          <a:xfrm>
            <a:off x="885600" y="1483199"/>
            <a:ext cx="2995200" cy="4140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4244400" y="2185200"/>
            <a:ext cx="4726800" cy="34344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8" name="矩形 7"/>
          <p:cNvSpPr/>
          <p:nvPr/>
        </p:nvSpPr>
        <p:spPr>
          <a:xfrm>
            <a:off x="67377" y="789271"/>
            <a:ext cx="9076623" cy="1443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AE6BF-6ADA-4A03-B2A1-420BE30DCF6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03275-40F7-4BD8-892D-E9D2587433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365125"/>
            <a:ext cx="88688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1" y="365125"/>
            <a:ext cx="5949952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B4AFAD-E1BE-4F10-84C7-1A809DA85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06DD9-FA9C-448D-88EE-419D2ADC23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628650" y="571502"/>
            <a:ext cx="78867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" b="1678"/>
          <a:stretch>
            <a:fillRect/>
          </a:stretch>
        </p:blipFill>
        <p:spPr bwMode="auto">
          <a:xfrm>
            <a:off x="-19050" y="-3175"/>
            <a:ext cx="9159700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KSO_CT2"/>
          <p:cNvSpPr>
            <a:spLocks noGrp="1"/>
          </p:cNvSpPr>
          <p:nvPr>
            <p:ph type="subTitle" idx="1"/>
          </p:nvPr>
        </p:nvSpPr>
        <p:spPr>
          <a:xfrm>
            <a:off x="3232101" y="4865674"/>
            <a:ext cx="4514899" cy="504552"/>
          </a:xfrm>
          <a:prstGeom prst="roundRect">
            <a:avLst>
              <a:gd name="adj" fmla="val 28518"/>
            </a:avLst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/>
          </p:nvPr>
        </p:nvSpPr>
        <p:spPr>
          <a:xfrm>
            <a:off x="1657350" y="3863703"/>
            <a:ext cx="7483300" cy="82634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1514700" y="1993900"/>
            <a:ext cx="6145200" cy="382270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1408792" y="2628903"/>
            <a:ext cx="6326416" cy="1235075"/>
          </a:xfrm>
        </p:spPr>
        <p:txBody>
          <a:bodyPr rtlCol="0">
            <a:normAutofit/>
          </a:bodyPr>
          <a:lstStyle>
            <a:lvl1pPr algn="ctr">
              <a:defRPr lang="en-US" sz="3600" dirty="0">
                <a:effectLst>
                  <a:outerShdw blurRad="60007" dist="88900" dir="15000000" sy="30000" kx="-1800000" algn="b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Baskerville Old Face" pitchFamily="18" charset="0"/>
              </a:defRPr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2212624" y="3965578"/>
            <a:ext cx="4718753" cy="542922"/>
          </a:xfrm>
          <a:prstGeom prst="roundRect">
            <a:avLst>
              <a:gd name="adj" fmla="val 19412"/>
            </a:avLst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rtlCol="0" anchor="ctr">
            <a:noAutofit/>
          </a:bodyPr>
          <a:lstStyle>
            <a:lvl1pPr marL="267970" indent="-267970" algn="ctr">
              <a:buNone/>
              <a:def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514700" y="1970600"/>
            <a:ext cx="6145200" cy="211320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1514700" y="4231400"/>
            <a:ext cx="6145200" cy="211320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60128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628650" y="2484040"/>
            <a:ext cx="3868340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958" y="1660128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627958" y="2484040"/>
            <a:ext cx="3887391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>
            <a:off x="4557713" y="1665447"/>
            <a:ext cx="923925" cy="850900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" name="任意多边形 9"/>
          <p:cNvSpPr/>
          <p:nvPr>
            <p:custDataLst>
              <p:tags r:id="rId3"/>
            </p:custDataLst>
          </p:nvPr>
        </p:nvSpPr>
        <p:spPr>
          <a:xfrm>
            <a:off x="2979738" y="2597310"/>
            <a:ext cx="2763838" cy="2549525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2400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4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 flipH="1">
            <a:off x="4943476" y="2178210"/>
            <a:ext cx="1220787" cy="1125537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2979738" y="2597310"/>
            <a:ext cx="2763838" cy="2063590"/>
          </a:xfrm>
        </p:spPr>
        <p:txBody>
          <a:bodyPr anchor="ctr" anchorCtr="0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628650" y="1291300"/>
            <a:ext cx="4673600" cy="492042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dirty="0" smtClean="0"/>
              <a:t>单击图标添加图片</a:t>
            </a:r>
            <a:endParaRPr lang="en-US" noProof="0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5600700" y="1291300"/>
            <a:ext cx="2914650" cy="4920421"/>
          </a:xfrm>
          <a:noFill/>
        </p:spPr>
        <p:txBody>
          <a:bodyPr anchor="ctr" anchorCtr="0"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628650" y="394990"/>
            <a:ext cx="7886700" cy="700087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7FA8C-880C-4403-AD52-CE1CB020C30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32EE4-ABFC-449C-B063-2D3A4256EF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407989"/>
            <a:ext cx="886883" cy="5802312"/>
          </a:xfrm>
        </p:spPr>
        <p:txBody>
          <a:bodyPr vert="eaVert" anchor="ctr">
            <a:normAutofit/>
          </a:bodyPr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628650" y="407989"/>
            <a:ext cx="6851650" cy="5802312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49" y="1143000"/>
            <a:ext cx="7886701" cy="5054600"/>
          </a:xfrm>
        </p:spPr>
        <p:txBody>
          <a:bodyPr/>
          <a:lstStyle>
            <a:lvl1pPr>
              <a:spcBef>
                <a:spcPts val="225"/>
              </a:spcBef>
              <a:spcAft>
                <a:spcPts val="225"/>
              </a:spcAft>
              <a:defRPr sz="240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 marL="539750">
              <a:spcBef>
                <a:spcPts val="225"/>
              </a:spcBef>
              <a:spcAft>
                <a:spcPts val="225"/>
              </a:spcAft>
              <a:defRPr sz="2000">
                <a:solidFill>
                  <a:srgbClr val="000000"/>
                </a:solidFill>
              </a:defRPr>
            </a:lvl3pPr>
            <a:lvl4pPr marL="810260">
              <a:spcBef>
                <a:spcPts val="225"/>
              </a:spcBef>
              <a:spcAft>
                <a:spcPts val="225"/>
              </a:spcAft>
              <a:defRPr sz="1800">
                <a:solidFill>
                  <a:srgbClr val="000000"/>
                </a:solidFill>
              </a:defRPr>
            </a:lvl4pPr>
            <a:lvl5pPr marL="1080135">
              <a:spcBef>
                <a:spcPts val="225"/>
              </a:spcBef>
              <a:spcAft>
                <a:spcPts val="225"/>
              </a:spcAft>
              <a:defRPr sz="1800">
                <a:solidFill>
                  <a:srgbClr val="000000"/>
                </a:solidFill>
              </a:defRPr>
            </a:lvl5pPr>
            <a:lvl6pPr marL="1350010">
              <a:spcBef>
                <a:spcPts val="225"/>
              </a:spcBef>
              <a:spcAft>
                <a:spcPts val="225"/>
              </a:spcAft>
              <a:defRPr sz="1800"/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609AE-E8E1-4CA6-8D57-04DF54E7A04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E28B9-67C6-4FD4-A157-5745B4FC99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4F403-0CCF-435C-BC54-AEE84044F18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16305-788E-41F9-B772-4B27FD1DD3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21A18-8FE6-422B-BDE4-F8F2F405FD4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BCF77-F028-4E4A-AC25-352D1AD697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8F2E2-737B-4A00-A852-1A4B6BFB3A8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E1694-58AB-4D71-A5FB-B2D5F2797B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00606-101C-4922-9D0D-951DB1E1893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3BD90-B498-4CB4-9F27-EE5FB3FD5F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C11E9-B7BA-4121-B36B-F2B05559A83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5E53E-BACC-4DCB-A140-B363F34EBBB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4" Type="http://schemas.openxmlformats.org/officeDocument/2006/relationships/theme" Target="../theme/theme3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image" Target="../media/image5.png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E737E9-6A0D-4911-AEB2-770BC95E43C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3424BD5-9B37-436A-9845-9361CA2825E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" t="6292" r="4684" b="24263"/>
          <a:stretch>
            <a:fillRect/>
          </a:stretch>
        </p:blipFill>
        <p:spPr>
          <a:xfrm>
            <a:off x="1690" y="0"/>
            <a:ext cx="9144000" cy="1600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9144000" cy="3291840"/>
          </a:xfrm>
          <a:prstGeom prst="rect">
            <a:avLst/>
          </a:prstGeom>
          <a:solidFill>
            <a:srgbClr val="FFFFF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9099" y="162557"/>
            <a:ext cx="8292046" cy="699594"/>
          </a:xfrm>
          <a:prstGeom prst="rect">
            <a:avLst/>
          </a:prstGeom>
          <a:noFill/>
        </p:spPr>
        <p:txBody>
          <a:bodyPr vert="horz" lIns="91440" tIns="45720" rIns="9000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E0C795-B702-42D2-ADC6-E14A8EB05C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7C335-96C8-418B-A95D-2012FCCE0357}" type="slidenum">
              <a:rPr lang="zh-CN" altLang="en-US" smtClean="0"/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419099" y="1131123"/>
            <a:ext cx="8292045" cy="519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505" indent="-357505" algn="just" defTabSz="914400" rtl="0" eaLnBrk="1" latinLnBrk="0" hangingPunct="1">
        <a:lnSpc>
          <a:spcPct val="130000"/>
        </a:lnSpc>
        <a:spcBef>
          <a:spcPts val="1800"/>
        </a:spcBef>
        <a:spcAft>
          <a:spcPts val="0"/>
        </a:spcAft>
        <a:buClr>
          <a:schemeClr val="accent1"/>
        </a:buClr>
        <a:buSzPct val="70000"/>
        <a:buFont typeface="Wingdings 2" panose="05020102010507070707" pitchFamily="18" charset="2"/>
        <a:buChar char=""/>
        <a:defRPr sz="2400" kern="1200" baseline="0">
          <a:solidFill>
            <a:schemeClr val="accent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75945" indent="-230505" algn="just" defTabSz="914400" rtl="0" eaLnBrk="1" latinLnBrk="0" hangingPunct="1">
        <a:lnSpc>
          <a:spcPct val="130000"/>
        </a:lnSpc>
        <a:spcBef>
          <a:spcPts val="500"/>
        </a:spcBef>
        <a:spcAft>
          <a:spcPts val="0"/>
        </a:spcAft>
        <a:buClr>
          <a:schemeClr val="tx1">
            <a:lumMod val="50000"/>
          </a:schemeClr>
        </a:buClr>
        <a:buFont typeface="Arial" panose="020B0604020202020204" pitchFamily="34" charset="0"/>
        <a:buChar char="•"/>
        <a:defRPr sz="2000" kern="1200" baseline="0">
          <a:solidFill>
            <a:schemeClr val="tx1">
              <a:lumMod val="50000"/>
            </a:schemeClr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5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KSO_BT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1752601" y="772319"/>
            <a:ext cx="6762749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dirty="0" smtClean="0"/>
          </a:p>
        </p:txBody>
      </p:sp>
      <p:sp>
        <p:nvSpPr>
          <p:cNvPr id="1028" name="KSO_BC1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628650" y="1673224"/>
            <a:ext cx="7886700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76D4E-F393-4D2A-A3D3-2A18F1B93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525F1-D6E5-4D08-BFCD-1CF7C69F46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iming>
    <p:tnLst>
      <p:par>
        <p:cTn id="1" dur="indefinite" restart="never" nodeType="tmRoot"/>
      </p:par>
    </p:tnLst>
  </p:timing>
  <p:txStyles>
    <p:titleStyle>
      <a:lvl1pPr algn="r" rtl="0" fontAlgn="base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  <a:cs typeface="+mj-cs"/>
        </a:defRPr>
      </a:lvl1pPr>
      <a:lvl2pPr algn="r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r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r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r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342900" algn="r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685800" algn="r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028700" algn="r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371600" algn="r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267970" indent="-267970" algn="just" rtl="0" fontAlgn="base">
        <a:spcBef>
          <a:spcPts val="225"/>
        </a:spcBef>
        <a:spcAft>
          <a:spcPts val="225"/>
        </a:spcAft>
        <a:buClr>
          <a:srgbClr val="6599E5"/>
        </a:buClr>
        <a:buSzPct val="60000"/>
        <a:buFont typeface="Wingdings" panose="05000000000000000000" pitchFamily="2" charset="2"/>
        <a:buChar char=""/>
        <a:defRPr sz="2400" kern="1200">
          <a:solidFill>
            <a:srgbClr val="000000"/>
          </a:solidFill>
          <a:latin typeface="Arial" panose="020B0604020202020204" pitchFamily="34" charset="0"/>
          <a:ea typeface="黑体" panose="02010609060101010101" pitchFamily="2" charset="-122"/>
          <a:cs typeface="+mn-cs"/>
        </a:defRPr>
      </a:lvl1pPr>
      <a:lvl2pPr marL="267970" indent="-267970" algn="just" rtl="0" fontAlgn="base">
        <a:lnSpc>
          <a:spcPct val="130000"/>
        </a:lnSpc>
        <a:spcBef>
          <a:spcPct val="0"/>
        </a:spcBef>
        <a:spcAft>
          <a:spcPts val="450"/>
        </a:spcAft>
        <a:buClr>
          <a:srgbClr val="71C7E1"/>
        </a:buClr>
        <a:buFont typeface="幼圆" panose="02010509060101010101" pitchFamily="49" charset="-122"/>
        <a:buChar char=" "/>
        <a:defRPr kern="1200">
          <a:solidFill>
            <a:srgbClr val="7D7D7D"/>
          </a:solidFill>
          <a:latin typeface="幼圆" panose="02010509060101010101" pitchFamily="49" charset="-122"/>
          <a:ea typeface="黑体" panose="02010609060101010101" pitchFamily="2" charset="-122"/>
          <a:cs typeface="+mn-cs"/>
        </a:defRPr>
      </a:lvl2pPr>
      <a:lvl3pPr marL="539750" indent="-171450" algn="l" rtl="0" fontAlgn="base">
        <a:spcBef>
          <a:spcPts val="225"/>
        </a:spcBef>
        <a:spcAft>
          <a:spcPts val="225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810260" indent="-171450" algn="l" rtl="0" fontAlgn="base">
        <a:spcBef>
          <a:spcPts val="225"/>
        </a:spcBef>
        <a:spcAft>
          <a:spcPts val="225"/>
        </a:spcAft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080135" indent="-171450" algn="l" rtl="0" fontAlgn="base">
        <a:spcBef>
          <a:spcPts val="225"/>
        </a:spcBef>
        <a:spcAft>
          <a:spcPts val="225"/>
        </a:spcAft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1350010" indent="-171450" algn="l" defTabSz="685800" rtl="0" eaLnBrk="1" latinLnBrk="0" hangingPunct="1">
        <a:spcBef>
          <a:spcPts val="225"/>
        </a:spcBef>
        <a:spcAft>
          <a:spcPts val="225"/>
        </a:spcAft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/>
          <p:nvPr/>
        </p:nvSpPr>
        <p:spPr bwMode="auto">
          <a:xfrm>
            <a:off x="4714875" y="5523548"/>
            <a:ext cx="154781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8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altLang="zh-CN" sz="2000">
                <a:solidFill>
                  <a:schemeClr val="bg1">
                    <a:lumMod val="75000"/>
                  </a:schemeClr>
                </a:solidFill>
                <a:effectLst/>
              </a:rPr>
              <a:t>2017 </a:t>
            </a:r>
            <a:r>
              <a:rPr lang="en-US" altLang="zh-CN" sz="2000" smtClean="0">
                <a:solidFill>
                  <a:schemeClr val="bg1">
                    <a:lumMod val="75000"/>
                  </a:schemeClr>
                </a:solidFill>
                <a:effectLst/>
              </a:rPr>
              <a:t>07 01</a:t>
            </a:r>
            <a:endParaRPr sz="2000" dirty="0"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/>
        <p:txBody>
          <a:bodyPr>
            <a:noAutofit/>
          </a:bodyPr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zh-CN" altLang="en-US" dirty="0" smtClean="0">
                <a:latin typeface="+mn-lt"/>
                <a:ea typeface="+mn-ea"/>
              </a:rPr>
              <a:t>多媒体后台管理操作手册</a:t>
            </a:r>
            <a:endParaRPr lang="zh-CN" altLang="en-US" dirty="0" smtClean="0">
              <a:latin typeface="+mn-lt"/>
              <a:ea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747520" y="3896723"/>
            <a:ext cx="7483300" cy="826346"/>
          </a:xfrm>
        </p:spPr>
        <p:txBody>
          <a:bodyPr/>
          <a:p>
            <a:pPr algn="ctr">
              <a:defRPr/>
            </a:pPr>
            <a:r>
              <a:rPr lang="zh-CN" altLang="en-US" dirty="0" smtClean="0">
                <a:latin typeface="+mj-lt"/>
                <a:ea typeface="+mj-ea"/>
              </a:rPr>
              <a:t>宏丰产品</a:t>
            </a:r>
            <a:endParaRPr lang="zh-CN" altLang="en-US" dirty="0" smtClean="0">
              <a:latin typeface="+mj-lt"/>
              <a:ea typeface="+mj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AOD{`~5OE`G~{OZ{HO22~O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" y="894715"/>
            <a:ext cx="1579880" cy="50692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08610" y="188913"/>
            <a:ext cx="1605280" cy="52197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p>
            <a:r>
              <a:rPr lang="zh-CN" sz="2800" b="1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数据更新</a:t>
            </a:r>
            <a:endParaRPr lang="zh-CN" sz="2800" b="1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上弧形箭头 13"/>
          <p:cNvSpPr/>
          <p:nvPr/>
        </p:nvSpPr>
        <p:spPr>
          <a:xfrm rot="18729096">
            <a:off x="264795" y="3450590"/>
            <a:ext cx="3231515" cy="785495"/>
          </a:xfrm>
          <a:prstGeom prst="curvedDownArrow">
            <a:avLst/>
          </a:prstGeom>
          <a:solidFill>
            <a:schemeClr val="accent2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51095" y="1253490"/>
            <a:ext cx="3670300" cy="349631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90795" y="1452245"/>
            <a:ext cx="3310890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数据录入都完毕后，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必须点击数据生成，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多媒体才能与后台建立连接并更新数据 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K2VI~GNB{L(O%S[2)WJCXR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45" y="2107565"/>
            <a:ext cx="168592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00608" y="3167390"/>
            <a:ext cx="1742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2"/>
          <p:cNvSpPr txBox="1"/>
          <p:nvPr/>
        </p:nvSpPr>
        <p:spPr>
          <a:xfrm>
            <a:off x="323850" y="1438275"/>
            <a:ext cx="6936105" cy="52565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 </a:t>
            </a:r>
            <a:r>
              <a:rPr 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后台登录界面                      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ct val="20000"/>
              </a:spcBef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 </a:t>
            </a:r>
            <a:r>
              <a:rPr 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后台主界面介绍                     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 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ct val="20000"/>
              </a:spcBef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 </a:t>
            </a:r>
            <a:r>
              <a:rPr 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   增加产品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>
              <a:spcBef>
                <a:spcPct val="20000"/>
              </a:spcBef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 </a:t>
            </a:r>
            <a:r>
              <a:rPr 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   产品图片对照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 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ct val="20000"/>
              </a:spcBef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 </a:t>
            </a:r>
            <a:r>
              <a:rPr 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   产品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 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ct val="20000"/>
              </a:spcBef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 </a:t>
            </a:r>
            <a:r>
              <a:rPr 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 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ct val="20000"/>
              </a:spcBef>
              <a:defRPr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   数据生成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	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850" y="188913"/>
            <a:ext cx="894080" cy="5486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800" b="1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323850" y="188913"/>
            <a:ext cx="2339102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后台登录界面</a:t>
            </a:r>
            <a:endParaRPr lang="zh-CN" altLang="en-US" sz="2800" b="1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40443" y="2104034"/>
            <a:ext cx="1944216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、输入后台</a:t>
            </a:r>
            <a:r>
              <a:rPr 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http://192.168.44.10:844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back.php/login</a:t>
            </a:r>
            <a:endParaRPr lang="en-US" altLang="zh-CN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、输入账号密码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账号：</a:t>
            </a: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密码：</a:t>
            </a: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111111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验证码：‘随机‘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登入管理后台</a:t>
            </a:r>
            <a:endParaRPr lang="en-US" altLang="zh-CN" sz="1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0515" y="1421130"/>
            <a:ext cx="2304415" cy="377507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85777" y="1558113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15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操作说明</a:t>
            </a:r>
            <a:endParaRPr lang="zh-CN" altLang="en-US" sz="15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U7CVE1QNU1A]BJ[4O0~03Z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421130"/>
            <a:ext cx="6068695" cy="37826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 descr="23BURD9RBCCETB4R6A(AE`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955" y="1210945"/>
            <a:ext cx="8354060" cy="45186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1955" y="5200015"/>
            <a:ext cx="8248015" cy="14370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1955" y="1634490"/>
            <a:ext cx="1076960" cy="31356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5695" y="1410335"/>
            <a:ext cx="306070" cy="2241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13205" y="1634490"/>
            <a:ext cx="7084060" cy="35058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20313" y="1152384"/>
            <a:ext cx="258404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8558" y="1830564"/>
            <a:ext cx="258404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19613" y="1302244"/>
            <a:ext cx="258404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1955" y="5294630"/>
            <a:ext cx="3131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、点击可进行管理员的账号密码修改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1955" y="5662930"/>
            <a:ext cx="1353820" cy="3708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、类别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选择区</a:t>
            </a:r>
            <a:endPara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1955" y="6031230"/>
            <a:ext cx="15316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内容操作界面</a:t>
            </a:r>
            <a:endPara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6545" y="197168"/>
            <a:ext cx="2672080" cy="5486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后台主界面介绍</a:t>
            </a:r>
            <a:endParaRPr lang="zh-CN" altLang="en-US" sz="2800" b="1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L]N{TR8_[(GS5VH$}%X~SU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998855"/>
            <a:ext cx="8670290" cy="38671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60623" y="1248269"/>
            <a:ext cx="258404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8115" y="5422900"/>
            <a:ext cx="8774430" cy="136398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115" y="5500370"/>
            <a:ext cx="8558530" cy="1209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通过类别选择区，选择某一产品类别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、点击产品增加，出现增加页面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、填写相关资料，点击图片上传按钮，上传图片。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、完成后提交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4800" y="197168"/>
            <a:ext cx="1605280" cy="52197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增加产品</a:t>
            </a:r>
            <a:endParaRPr lang="zh-CN" altLang="en-US" sz="2800" b="1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69663" y="666609"/>
            <a:ext cx="258404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QQ截图201702271736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535" y="2945130"/>
            <a:ext cx="3180080" cy="224218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98190" y="2548255"/>
            <a:ext cx="1059180" cy="1625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上弧形箭头 13"/>
          <p:cNvSpPr/>
          <p:nvPr/>
        </p:nvSpPr>
        <p:spPr>
          <a:xfrm rot="729099">
            <a:off x="4508500" y="3799840"/>
            <a:ext cx="1139190" cy="377825"/>
          </a:xfrm>
          <a:prstGeom prst="curvedDownArrow">
            <a:avLst/>
          </a:prstGeom>
          <a:solidFill>
            <a:schemeClr val="accent2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74360" y="2880360"/>
            <a:ext cx="3310255" cy="23958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16488" y="2548114"/>
            <a:ext cx="258404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93283" y="4855069"/>
            <a:ext cx="25840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10080" y="998855"/>
            <a:ext cx="718185" cy="3270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0G~(O`D8O$W[IV4}I1S3({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" y="1254125"/>
            <a:ext cx="8498840" cy="478091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04800" y="197168"/>
            <a:ext cx="2316480" cy="52197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p>
            <a:r>
              <a:rPr lang="zh-CN" sz="2800" b="1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产品图片对照</a:t>
            </a:r>
            <a:endParaRPr lang="zh-CN" sz="2800" b="1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3445" y="4944745"/>
            <a:ext cx="795655" cy="5111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5320" y="2852420"/>
            <a:ext cx="2301875" cy="15970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0905" y="5464810"/>
            <a:ext cx="79819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缩略图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87550" y="3963670"/>
            <a:ext cx="9696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图片左方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)_~FDFCA{~8P06U1~BESVR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1049020"/>
            <a:ext cx="8696325" cy="489204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08610" y="188913"/>
            <a:ext cx="2316480" cy="52197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sz="2800" b="1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产品图片对照</a:t>
            </a:r>
            <a:endParaRPr lang="zh-CN" altLang="en-US" sz="2800" b="1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03855" y="1120140"/>
            <a:ext cx="3557270" cy="46755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43190" y="716915"/>
            <a:ext cx="266065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72405" y="5306060"/>
            <a:ext cx="9696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详细资料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308610" y="188913"/>
            <a:ext cx="1605280" cy="52197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p>
            <a:r>
              <a:rPr lang="zh-CN" sz="2800" b="1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产品管理</a:t>
            </a:r>
            <a:endParaRPr lang="zh-CN" sz="2800" b="1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9100" y="5443855"/>
            <a:ext cx="8297545" cy="102679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6900" y="5595620"/>
            <a:ext cx="855853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、点击应用领域，可增加应用领域图片，操作类似；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、点击修改，可修改产品信息，操作类似；点击删除可以删除；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QDNFJ_~Q{Z4(GX4X5MD$L8J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993140"/>
            <a:ext cx="8426450" cy="37287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27695" y="1848485"/>
            <a:ext cx="438150" cy="19507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38415" y="1882140"/>
            <a:ext cx="487680" cy="1917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67493" y="1549894"/>
            <a:ext cx="258404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07243" y="1516239"/>
            <a:ext cx="25840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`K2@J3FM]UE(MCJ_}0JF$]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0" y="968375"/>
            <a:ext cx="8617585" cy="41395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08610" y="188913"/>
            <a:ext cx="1605280" cy="52197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 b="1" dirty="0" smtClean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2800" b="1" dirty="0" smtClean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1955" y="5200015"/>
            <a:ext cx="8514080" cy="143700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1955" y="5294630"/>
            <a:ext cx="2954020" cy="3708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、解决方案增加与产品增加相似；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1955" y="5662930"/>
            <a:ext cx="2420620" cy="3708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、文本框可以输入多行文字</a:t>
            </a:r>
            <a:endPara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1955" y="6031230"/>
            <a:ext cx="2954020" cy="3708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解放方案管理与产品管理相似；</a:t>
            </a:r>
            <a:endParaRPr 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89430" y="968375"/>
            <a:ext cx="1023620" cy="3473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54448" y="636129"/>
            <a:ext cx="258404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87823" y="3751439"/>
            <a:ext cx="25840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3420" y="3351530"/>
            <a:ext cx="5683250" cy="14827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pic>
        <p:nvPicPr>
          <p:cNvPr id="15" name="图片 14" descr="TQQCO2~AKVWKT$O{YESZC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260" y="1421130"/>
            <a:ext cx="3094990" cy="174117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03060" y="1819910"/>
            <a:ext cx="1089660" cy="8083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03060" y="1497965"/>
            <a:ext cx="108966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中间图片</a:t>
            </a:r>
            <a:endParaRPr lang="zh-CN" altLang="en-US" sz="1500" b="1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4075430" y="2348865"/>
            <a:ext cx="2512695" cy="6800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282*i*0"/>
  <p:tag name="KSO_WM_TEMPLATE_CATEGORY" val="custom"/>
  <p:tag name="KSO_WM_TEMPLATE_INDEX" val="152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438"/>
  <p:tag name="KSO_WM_UNIT_TYPE" val="a"/>
  <p:tag name="KSO_WM_UNIT_INDEX" val="1"/>
  <p:tag name="KSO_WM_UNIT_ID" val="custom438_1*a*1"/>
  <p:tag name="KSO_WM_UNIT_CLEAR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p="http://schemas.openxmlformats.org/presentationml/2006/main">
  <p:tag name="KSO_WM_TEMPLATE_CATEGORY" val="custom"/>
  <p:tag name="KSO_WM_TEMPLATE_INDEX" val="438"/>
  <p:tag name="KSO_WM_TEMPLATE_THUMBS_INDEX" val="1、4、5、9、12、14、19、20、22、25、29、31"/>
  <p:tag name="KSO_WM_SLIDE_ID" val="custom438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</p:tagLst>
</file>

<file path=ppt/tags/tag12.xml><?xml version="1.0" encoding="utf-8"?>
<p:tagLst xmlns:p="http://schemas.openxmlformats.org/presentationml/2006/main">
  <p:tag name="KSO_WM_TEMPLATE_CATEGORY" val="custom"/>
  <p:tag name="KSO_WM_TEMPLATE_INDEX" val="152"/>
</p:tagLst>
</file>

<file path=ppt/tags/tag13.xml><?xml version="1.0" encoding="utf-8"?>
<p:tagLst xmlns:p="http://schemas.openxmlformats.org/presentationml/2006/main">
  <p:tag name="KSO_WM_TEMPLATE_CATEGORY" val="custom"/>
  <p:tag name="KSO_WM_TEMPLATE_INDEX" val="152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282*i*1"/>
  <p:tag name="KSO_WM_TEMPLATE_CATEGORY" val="custom"/>
  <p:tag name="KSO_WM_TEMPLATE_INDEX" val="152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282*i*3"/>
  <p:tag name="KSO_WM_TEMPLATE_CATEGORY" val="custom"/>
  <p:tag name="KSO_WM_TEMPLATE_INDEX" val="152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302*i*0"/>
  <p:tag name="KSO_WM_TEMPLATE_CATEGORY" val="custom"/>
  <p:tag name="KSO_WM_TEMPLATE_INDEX" val="176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176"/>
  <p:tag name="KSO_WM_UNIT_TYPE" val="a"/>
  <p:tag name="KSO_WM_UNIT_INDEX" val="1"/>
  <p:tag name="KSO_WM_UNIT_ID" val="302*a*1"/>
  <p:tag name="KSO_WM_UNIT_CLEAR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PRESET_TEXT_INDEX" val="0"/>
  <p:tag name="KSO_WM_BEAUTIFY_FLAG" val="#wm#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302*i*2"/>
  <p:tag name="KSO_WM_TEMPLATE_CATEGORY" val="custom"/>
  <p:tag name="KSO_WM_TEMPLATE_INDEX" val="176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438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438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438"/>
  <p:tag name="KSO_WM_UNIT_TYPE" val="b"/>
  <p:tag name="KSO_WM_UNIT_INDEX" val="1"/>
  <p:tag name="KSO_WM_UNIT_ID" val="custom438_1*b*1"/>
  <p:tag name="KSO_WM_UNIT_CLEAR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PRESET_TEXT_INDEX" val="4"/>
  <p:tag name="KSO_WM_UNIT_PRESET_TEXT_LEN" val="26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99PPBG">
  <a:themeElements>
    <a:clrScheme name="自定义 1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046FB6"/>
      </a:accent1>
      <a:accent2>
        <a:srgbClr val="22B1DE"/>
      </a:accent2>
      <a:accent3>
        <a:srgbClr val="7B93D7"/>
      </a:accent3>
      <a:accent4>
        <a:srgbClr val="5D76BA"/>
      </a:accent4>
      <a:accent5>
        <a:srgbClr val="3DBFD1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000120140530A34PPBG">
  <a:themeElements>
    <a:clrScheme name="自定义 1">
      <a:dk1>
        <a:srgbClr val="3D3F41"/>
      </a:dk1>
      <a:lt1>
        <a:srgbClr val="FFFFFF"/>
      </a:lt1>
      <a:dk2>
        <a:srgbClr val="3D3F41"/>
      </a:dk2>
      <a:lt2>
        <a:srgbClr val="FFFFFF"/>
      </a:lt2>
      <a:accent1>
        <a:srgbClr val="1E5BB4"/>
      </a:accent1>
      <a:accent2>
        <a:srgbClr val="2797B9"/>
      </a:accent2>
      <a:accent3>
        <a:srgbClr val="149E97"/>
      </a:accent3>
      <a:accent4>
        <a:srgbClr val="7C9D41"/>
      </a:accent4>
      <a:accent5>
        <a:srgbClr val="D37051"/>
      </a:accent5>
      <a:accent6>
        <a:srgbClr val="D2689D"/>
      </a:accent6>
      <a:hlink>
        <a:srgbClr val="FFC000"/>
      </a:hlink>
      <a:folHlink>
        <a:srgbClr val="AFB2B4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712</Words>
  <Application>WPS 演示</Application>
  <PresentationFormat>全屏显示(4:3)</PresentationFormat>
  <Paragraphs>102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宋体</vt:lpstr>
      <vt:lpstr>Wingdings</vt:lpstr>
      <vt:lpstr>Calibri</vt:lpstr>
      <vt:lpstr>微软雅黑</vt:lpstr>
      <vt:lpstr>Arial Black</vt:lpstr>
      <vt:lpstr>Wingdings 2</vt:lpstr>
      <vt:lpstr>黑体</vt:lpstr>
      <vt:lpstr>幼圆</vt:lpstr>
      <vt:lpstr>Baskerville Old Face</vt:lpstr>
      <vt:lpstr>微软雅黑 Light</vt:lpstr>
      <vt:lpstr>Arial Unicode MS</vt:lpstr>
      <vt:lpstr>自定义设计方案</vt:lpstr>
      <vt:lpstr>A000120140530A99PPBG</vt:lpstr>
      <vt:lpstr>A000120140530A34PPBG</vt:lpstr>
      <vt:lpstr>宏丰产品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鲁彦钧</dc:creator>
  <cp:lastModifiedBy>66964</cp:lastModifiedBy>
  <cp:revision>1340</cp:revision>
  <cp:lastPrinted>2015-12-26T06:18:00Z</cp:lastPrinted>
  <dcterms:created xsi:type="dcterms:W3CDTF">2014-06-27T08:57:00Z</dcterms:created>
  <dcterms:modified xsi:type="dcterms:W3CDTF">2017-08-02T13:53:18Z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